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56CB3-A504-4F13-96A4-2FF0F8845140}" type="datetimeFigureOut">
              <a:rPr lang="ru-RU" smtClean="0"/>
              <a:t>16.10.2025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97D2-4B02-44F6-B391-A99C672B84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0"/>
            <a:ext cx="7416824" cy="115212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Областное государственное автономное профессиональное образовательное учреждение «Старооскольский индустриально-технологический техникум»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412776"/>
            <a:ext cx="748883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«Интегрированная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цифровая образовательная среда в контексте трансформации современного  среднего профессионального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образования»</a:t>
            </a:r>
          </a:p>
          <a:p>
            <a:endParaRPr lang="ru-RU" dirty="0"/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716016" y="479715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latin typeface="Times New Roman" pitchFamily="18" charset="0"/>
                <a:cs typeface="Times New Roman" pitchFamily="18" charset="0"/>
              </a:rPr>
              <a:t>Шелудкова Ольга Сергеевна, преподаватель/ методист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704" y="58772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Старый Оскол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492896"/>
            <a:ext cx="8229600" cy="13967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Федеральная служба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государственной статистики</a:t>
            </a: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образовательным программам подготовки специалистов среднего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звена-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3 264 882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образовательным программам подготовки квалифицированных рабочих, служащих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576 719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из них численность обучающихся по программам, реализуемым с использованием сетевой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формы– 375 090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93 358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88832" cy="11430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КЛЮЧЕВЫЕ АСПЕКТЫ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ВНЕДРЕНИЯ ЦИФРОВЫХ ТЕХНОЛОГИЙ: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Электронные библиотеки и образовательные порталы: доступ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обширным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базам данных учебных материалов, лекций, тестов и заданий. Возможность самостоятельного изучения предметов и прохождения контрольных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мероприятий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429000"/>
            <a:ext cx="4636348" cy="321128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Массовые открытые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онлайн-курсы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(MOOC):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открытых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курсов ведущих университетов мира для углубления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знаний студентов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slide-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996952"/>
            <a:ext cx="4752528" cy="35643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Виртуальные лаборатории и симуляторы: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замена дорогостоящих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лабораторных установок виртуальными аналогами.</a:t>
            </a:r>
          </a:p>
          <a:p>
            <a:endParaRPr lang="ru-RU" dirty="0"/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teach-chemistry-sims-gallery-m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852936"/>
            <a:ext cx="720499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Геймификация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образовательные игры: применение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игровых элементов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повышения мотивации и вовлеченности студентов.</a:t>
            </a:r>
          </a:p>
          <a:p>
            <a:endParaRPr lang="ru-RU" dirty="0"/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2103546_900_60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852936"/>
            <a:ext cx="5510386" cy="36735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Дистанционное обучение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возможность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получения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удалённо, особенно актуально для регионов с ограниченными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ресурсами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konferenziya-z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2996952"/>
            <a:ext cx="585216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Система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электронного документооборота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автоматизация административных процессов, снижение бумажной нагрузки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de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996952"/>
            <a:ext cx="5852142" cy="3291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Персонализированное обучение: индивидуальные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траектории обучения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основанные на анализе успеваемости и потребностей каждого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студента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 descr="cAWVavVEfU84g8FVTZC3fG4n5R2Cqu-_vnYZ5pRnMqfAXzyb64xEcQeTFcP_do5AjE2LEpbKAop-qtJdPC0UIKi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0768" cy="1340768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5" name="Рисунок 4" descr="User_Intent_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140968"/>
            <a:ext cx="6084168" cy="3184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187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Областное государственное автономное профессиональное образовательное учреждение «Старооскольский индустриально-технологический техникум»</vt:lpstr>
      <vt:lpstr>Федеральная служба государственной статистики</vt:lpstr>
      <vt:lpstr>КЛЮЧЕВЫЕ АСПЕКТЫ ВНЕДРЕНИЯ ЦИФРОВЫХ ТЕХНОЛОГИЙ: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Областное государственное автономное профессиональное образовательное учреждение «Старооскольский индустриально-технологический техникум»</dc:title>
  <dc:creator>HP</dc:creator>
  <cp:lastModifiedBy>HP</cp:lastModifiedBy>
  <cp:revision>1</cp:revision>
  <dcterms:created xsi:type="dcterms:W3CDTF">2025-10-16T17:01:38Z</dcterms:created>
  <dcterms:modified xsi:type="dcterms:W3CDTF">2025-10-16T18:49:33Z</dcterms:modified>
</cp:coreProperties>
</file>